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59" r:id="rId18"/>
    <p:sldId id="260" r:id="rId19"/>
    <p:sldId id="261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C8C6-C1B7-453C-BC3E-DE0247815DB3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4121-F9FF-47DE-9307-8D5BD2CFA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92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C8C6-C1B7-453C-BC3E-DE0247815DB3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4121-F9FF-47DE-9307-8D5BD2CFA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26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C8C6-C1B7-453C-BC3E-DE0247815DB3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4121-F9FF-47DE-9307-8D5BD2CFA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7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C8C6-C1B7-453C-BC3E-DE0247815DB3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4121-F9FF-47DE-9307-8D5BD2CFA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4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C8C6-C1B7-453C-BC3E-DE0247815DB3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4121-F9FF-47DE-9307-8D5BD2CFA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00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C8C6-C1B7-453C-BC3E-DE0247815DB3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4121-F9FF-47DE-9307-8D5BD2CFA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4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C8C6-C1B7-453C-BC3E-DE0247815DB3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4121-F9FF-47DE-9307-8D5BD2CFA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4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C8C6-C1B7-453C-BC3E-DE0247815DB3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4121-F9FF-47DE-9307-8D5BD2CFA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9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C8C6-C1B7-453C-BC3E-DE0247815DB3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4121-F9FF-47DE-9307-8D5BD2CFA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21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C8C6-C1B7-453C-BC3E-DE0247815DB3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4121-F9FF-47DE-9307-8D5BD2CFA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5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C8C6-C1B7-453C-BC3E-DE0247815DB3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4121-F9FF-47DE-9307-8D5BD2CFA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15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EC8C6-C1B7-453C-BC3E-DE0247815DB3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E4121-F9FF-47DE-9307-8D5BD2CFA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58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3" t="25419" r="16833" b="12301"/>
          <a:stretch/>
        </p:blipFill>
        <p:spPr bwMode="auto">
          <a:xfrm>
            <a:off x="290945" y="263236"/>
            <a:ext cx="8686800" cy="644236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05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8" t="18975" r="17116" b="18254"/>
          <a:stretch/>
        </p:blipFill>
        <p:spPr bwMode="auto">
          <a:xfrm>
            <a:off x="429490" y="374071"/>
            <a:ext cx="8409709" cy="6026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26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4" t="12500" r="18232" b="23016"/>
          <a:stretch/>
        </p:blipFill>
        <p:spPr bwMode="auto">
          <a:xfrm>
            <a:off x="304800" y="381000"/>
            <a:ext cx="8534400" cy="601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26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0" t="19318" r="16671" b="22222"/>
          <a:stretch/>
        </p:blipFill>
        <p:spPr bwMode="auto">
          <a:xfrm>
            <a:off x="226622" y="685800"/>
            <a:ext cx="8612578" cy="53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26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8" t="13447" r="17899" b="22222"/>
          <a:stretch/>
        </p:blipFill>
        <p:spPr bwMode="auto">
          <a:xfrm>
            <a:off x="228600" y="381000"/>
            <a:ext cx="8636000" cy="601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26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1" t="19886" r="17675" b="17063"/>
          <a:stretch/>
        </p:blipFill>
        <p:spPr bwMode="auto">
          <a:xfrm>
            <a:off x="228600" y="228600"/>
            <a:ext cx="8763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326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2" t="14286" r="17228" b="22537"/>
          <a:stretch/>
        </p:blipFill>
        <p:spPr bwMode="auto">
          <a:xfrm>
            <a:off x="228600" y="609600"/>
            <a:ext cx="8694057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326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8" t="20645" r="17117" b="16468"/>
          <a:stretch/>
        </p:blipFill>
        <p:spPr bwMode="auto">
          <a:xfrm>
            <a:off x="117764" y="304800"/>
            <a:ext cx="88392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326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4" t="13067" r="21468" b="21230"/>
          <a:stretch/>
        </p:blipFill>
        <p:spPr bwMode="auto">
          <a:xfrm>
            <a:off x="152400" y="457200"/>
            <a:ext cx="87630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78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7" t="20265" r="20114" b="16865"/>
          <a:stretch/>
        </p:blipFill>
        <p:spPr bwMode="auto">
          <a:xfrm>
            <a:off x="228600" y="471054"/>
            <a:ext cx="8331200" cy="5701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78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5" t="27083" r="17339" b="14087"/>
          <a:stretch/>
        </p:blipFill>
        <p:spPr bwMode="auto">
          <a:xfrm>
            <a:off x="228601" y="533400"/>
            <a:ext cx="86868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78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8" t="18917" r="16857" b="17816"/>
          <a:stretch/>
        </p:blipFill>
        <p:spPr bwMode="auto">
          <a:xfrm>
            <a:off x="187036" y="152400"/>
            <a:ext cx="8686800" cy="6456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78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0" t="19697" r="18343" b="16270"/>
          <a:stretch/>
        </p:blipFill>
        <p:spPr bwMode="auto">
          <a:xfrm>
            <a:off x="228600" y="457200"/>
            <a:ext cx="8665028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672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5" t="13635" r="18343" b="21429"/>
          <a:stretch/>
        </p:blipFill>
        <p:spPr bwMode="auto">
          <a:xfrm>
            <a:off x="228600" y="304800"/>
            <a:ext cx="8606971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1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1" t="14394" r="18790" b="26786"/>
          <a:stretch/>
        </p:blipFill>
        <p:spPr bwMode="auto">
          <a:xfrm>
            <a:off x="624115" y="381000"/>
            <a:ext cx="7986485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1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3" t="21230" r="18232" b="15720"/>
          <a:stretch/>
        </p:blipFill>
        <p:spPr bwMode="auto">
          <a:xfrm>
            <a:off x="381000" y="609600"/>
            <a:ext cx="8461828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1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9" t="15080" r="17562" b="21230"/>
          <a:stretch/>
        </p:blipFill>
        <p:spPr bwMode="auto">
          <a:xfrm>
            <a:off x="138545" y="304800"/>
            <a:ext cx="8766628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1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1" t="20265" r="16447" b="17063"/>
          <a:stretch/>
        </p:blipFill>
        <p:spPr bwMode="auto">
          <a:xfrm>
            <a:off x="152400" y="457200"/>
            <a:ext cx="8897257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1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3" t="14584" r="19014" b="20833"/>
          <a:stretch/>
        </p:blipFill>
        <p:spPr bwMode="auto">
          <a:xfrm>
            <a:off x="304800" y="457200"/>
            <a:ext cx="8548914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1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4" t="21033" r="18789" b="15340"/>
          <a:stretch/>
        </p:blipFill>
        <p:spPr bwMode="auto">
          <a:xfrm>
            <a:off x="152400" y="457200"/>
            <a:ext cx="88392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1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0" t="14394" r="18679" b="21032"/>
          <a:stretch/>
        </p:blipFill>
        <p:spPr bwMode="auto">
          <a:xfrm>
            <a:off x="228600" y="304800"/>
            <a:ext cx="8519885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1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8" t="22349" r="18120" b="14881"/>
          <a:stretch/>
        </p:blipFill>
        <p:spPr bwMode="auto">
          <a:xfrm>
            <a:off x="228600" y="457200"/>
            <a:ext cx="84328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1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2987" r="17839" b="23611"/>
          <a:stretch/>
        </p:blipFill>
        <p:spPr bwMode="auto">
          <a:xfrm>
            <a:off x="263236" y="415635"/>
            <a:ext cx="8728364" cy="6151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26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4" t="16063" r="16671" b="23810"/>
          <a:stretch/>
        </p:blipFill>
        <p:spPr bwMode="auto">
          <a:xfrm>
            <a:off x="228600" y="678872"/>
            <a:ext cx="8610600" cy="5493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1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3" t="21401" r="16781" b="15476"/>
          <a:stretch/>
        </p:blipFill>
        <p:spPr bwMode="auto">
          <a:xfrm>
            <a:off x="152400" y="457200"/>
            <a:ext cx="88392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1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15278" r="16894" b="20833"/>
          <a:stretch/>
        </p:blipFill>
        <p:spPr bwMode="auto">
          <a:xfrm>
            <a:off x="228600" y="762000"/>
            <a:ext cx="86868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1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23809" r="16894" b="13826"/>
          <a:stretch/>
        </p:blipFill>
        <p:spPr bwMode="auto">
          <a:xfrm>
            <a:off x="152400" y="609600"/>
            <a:ext cx="8795657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1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9" t="14683" r="16893" b="22817"/>
          <a:stretch/>
        </p:blipFill>
        <p:spPr bwMode="auto">
          <a:xfrm>
            <a:off x="152400" y="457200"/>
            <a:ext cx="8766629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1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9" t="19182" r="16987" b="19420"/>
          <a:stretch/>
        </p:blipFill>
        <p:spPr bwMode="auto">
          <a:xfrm>
            <a:off x="221673" y="401782"/>
            <a:ext cx="8672945" cy="6179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26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3" t="12434" r="17892" b="24206"/>
          <a:stretch/>
        </p:blipFill>
        <p:spPr bwMode="auto">
          <a:xfrm>
            <a:off x="484909" y="387926"/>
            <a:ext cx="8229600" cy="6165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26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7" t="18835" r="16864" b="20040"/>
          <a:stretch/>
        </p:blipFill>
        <p:spPr bwMode="auto">
          <a:xfrm>
            <a:off x="318655" y="387926"/>
            <a:ext cx="8534400" cy="6089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26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3" t="25101" r="16381" b="14285"/>
          <a:stretch/>
        </p:blipFill>
        <p:spPr bwMode="auto">
          <a:xfrm>
            <a:off x="443345" y="318654"/>
            <a:ext cx="8520546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26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1" t="19950" r="17366" b="18453"/>
          <a:stretch/>
        </p:blipFill>
        <p:spPr bwMode="auto">
          <a:xfrm>
            <a:off x="263236" y="360218"/>
            <a:ext cx="8465128" cy="6116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26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4" t="13309" r="17550" b="23612"/>
          <a:stretch/>
        </p:blipFill>
        <p:spPr bwMode="auto">
          <a:xfrm>
            <a:off x="381000" y="457199"/>
            <a:ext cx="8478983" cy="6061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26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abc</dc:creator>
  <cp:lastModifiedBy>nielit</cp:lastModifiedBy>
  <cp:revision>66</cp:revision>
  <dcterms:created xsi:type="dcterms:W3CDTF">2020-07-10T04:13:59Z</dcterms:created>
  <dcterms:modified xsi:type="dcterms:W3CDTF">2020-07-10T05:23:57Z</dcterms:modified>
</cp:coreProperties>
</file>